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15"/>
  </p:notesMasterIdLst>
  <p:handoutMasterIdLst>
    <p:handoutMasterId r:id="rId16"/>
  </p:handoutMasterIdLst>
  <p:sldIdLst>
    <p:sldId id="338" r:id="rId5"/>
    <p:sldId id="340" r:id="rId6"/>
    <p:sldId id="333" r:id="rId7"/>
    <p:sldId id="347" r:id="rId8"/>
    <p:sldId id="265" r:id="rId9"/>
    <p:sldId id="348" r:id="rId10"/>
    <p:sldId id="351" r:id="rId11"/>
    <p:sldId id="339" r:id="rId12"/>
    <p:sldId id="349" r:id="rId13"/>
    <p:sldId id="3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07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12/27/2022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altLang="zh-TW" noProof="0" smtClean="0"/>
              <a:t>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12/27/2022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12/27/2022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altLang="zh-TW" noProof="0" smtClean="0"/>
              <a:t>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A69D-9764-6F43-A39D-17C946E0E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夜間娛樂場所推薦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C4BF9-0712-B24C-9B29-1A941E187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組員：彭駿浩（</a:t>
            </a:r>
            <a:r>
              <a:rPr lang="en-US" altLang="zh-CN" dirty="0" smtClean="0"/>
              <a:t>00857151</a:t>
            </a:r>
            <a:r>
              <a:rPr lang="zh-CN" altLang="en-US" dirty="0" smtClean="0"/>
              <a:t>），</a:t>
            </a:r>
            <a:r>
              <a:rPr lang="zh-TW" altLang="en-US" dirty="0"/>
              <a:t>江凱</a:t>
            </a:r>
            <a:r>
              <a:rPr lang="zh-TW" altLang="en-US" dirty="0" smtClean="0"/>
              <a:t>倫</a:t>
            </a:r>
            <a:r>
              <a:rPr lang="zh-CN" altLang="en-US" dirty="0" smtClean="0"/>
              <a:t>（</a:t>
            </a:r>
            <a:r>
              <a:rPr lang="en-US" altLang="zh-TW" dirty="0"/>
              <a:t>01057063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彭駿浩（</a:t>
            </a:r>
            <a:r>
              <a:rPr lang="en-US" altLang="zh-CN" dirty="0"/>
              <a:t>00857151</a:t>
            </a:r>
            <a:r>
              <a:rPr lang="zh-CN" altLang="en-US" dirty="0"/>
              <a:t>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設</a:t>
            </a:r>
            <a:r>
              <a:rPr lang="zh-CN" altLang="en-US" dirty="0" smtClean="0"/>
              <a:t>計網頁以及排版</a:t>
            </a:r>
            <a:endParaRPr lang="en-US" altLang="zh-CN" dirty="0" smtClean="0"/>
          </a:p>
          <a:p>
            <a:r>
              <a:rPr lang="zh-CN" altLang="en-US" dirty="0"/>
              <a:t>地</a:t>
            </a:r>
            <a:r>
              <a:rPr lang="zh-CN" altLang="en-US" dirty="0" smtClean="0"/>
              <a:t>圖和日曆建立</a:t>
            </a:r>
            <a:endParaRPr lang="en-US" altLang="zh-CN" dirty="0" smtClean="0"/>
          </a:p>
          <a:p>
            <a:r>
              <a:rPr lang="zh-CN" altLang="en-US" dirty="0"/>
              <a:t>主頁</a:t>
            </a:r>
            <a:r>
              <a:rPr lang="zh-CN" altLang="en-US" dirty="0" smtClean="0"/>
              <a:t>面設計</a:t>
            </a:r>
            <a:endParaRPr lang="en-US" altLang="zh-CN" dirty="0" smtClean="0"/>
          </a:p>
          <a:p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江凱倫</a:t>
            </a:r>
            <a:r>
              <a:rPr lang="zh-CN" altLang="en-US" dirty="0"/>
              <a:t>（</a:t>
            </a:r>
            <a:r>
              <a:rPr lang="en-US" altLang="zh-TW" dirty="0"/>
              <a:t>01057063</a:t>
            </a:r>
            <a:r>
              <a:rPr lang="zh-CN" altLang="en-US" dirty="0"/>
              <a:t>）</a:t>
            </a:r>
            <a:endParaRPr lang="zh-TW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/>
              <a:t>設計網頁以及排</a:t>
            </a:r>
            <a:r>
              <a:rPr lang="zh-CN" altLang="en-US" dirty="0" smtClean="0"/>
              <a:t>版</a:t>
            </a:r>
            <a:endParaRPr lang="en-US" altLang="zh-CN" dirty="0" smtClean="0"/>
          </a:p>
          <a:p>
            <a:r>
              <a:rPr lang="zh-CN" altLang="en-US" dirty="0"/>
              <a:t>地</a:t>
            </a:r>
            <a:r>
              <a:rPr lang="zh-CN" altLang="en-US" dirty="0" smtClean="0"/>
              <a:t>點分類以及分類頁面設計</a:t>
            </a:r>
            <a:endParaRPr lang="en-US" altLang="zh-CN" dirty="0" smtClean="0"/>
          </a:p>
          <a:p>
            <a:r>
              <a:rPr lang="zh-CN" altLang="en-US" dirty="0"/>
              <a:t>地</a:t>
            </a:r>
            <a:r>
              <a:rPr lang="zh-CN" altLang="en-US" dirty="0" smtClean="0"/>
              <a:t>點資料收集</a:t>
            </a:r>
            <a:endParaRPr lang="en-US" altLang="zh-CN" dirty="0" smtClean="0"/>
          </a:p>
          <a:p>
            <a:endParaRPr lang="en-US" altLang="zh-CN" dirty="0"/>
          </a:p>
          <a:p>
            <a:endParaRPr lang="zh-TW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分工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2247900"/>
            <a:ext cx="533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24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F327-0A45-7949-9B67-5AD38677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0AF68-FBA7-2C44-BB48-77A539765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頁</a:t>
            </a:r>
            <a:r>
              <a:rPr lang="zh-CN" altLang="en-US" dirty="0" smtClean="0"/>
              <a:t>面介紹</a:t>
            </a:r>
            <a:endParaRPr lang="en-US" altLang="zh-CN" dirty="0" smtClean="0"/>
          </a:p>
          <a:p>
            <a:pPr lvl="1"/>
            <a:r>
              <a:rPr lang="zh-CN" altLang="en-US" dirty="0"/>
              <a:t>主頁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lvl="1"/>
            <a:r>
              <a:rPr lang="zh-CN" altLang="en-US" dirty="0"/>
              <a:t>分</a:t>
            </a:r>
            <a:r>
              <a:rPr lang="zh-CN" altLang="en-US" dirty="0" smtClean="0"/>
              <a:t>類頁面</a:t>
            </a:r>
            <a:endParaRPr lang="en-US" altLang="zh-CN" dirty="0" smtClean="0"/>
          </a:p>
          <a:p>
            <a:pPr lvl="1"/>
            <a:r>
              <a:rPr lang="zh-CN" altLang="en-US" dirty="0"/>
              <a:t>聯</a:t>
            </a:r>
            <a:r>
              <a:rPr lang="zh-CN" altLang="en-US" dirty="0" smtClean="0"/>
              <a:t>絡頁面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功能頁面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Extra </a:t>
            </a:r>
            <a:r>
              <a:rPr lang="zh-CN" altLang="en-US" dirty="0" smtClean="0"/>
              <a:t>頁面</a:t>
            </a:r>
            <a:endParaRPr lang="en-US" altLang="zh-CN" dirty="0" smtClean="0"/>
          </a:p>
          <a:p>
            <a:r>
              <a:rPr lang="zh-CN" altLang="en-US" dirty="0"/>
              <a:t>娛樂場</a:t>
            </a:r>
            <a:r>
              <a:rPr lang="zh-CN" altLang="en-US" dirty="0" smtClean="0"/>
              <a:t>所顯示頁面</a:t>
            </a:r>
            <a:endParaRPr lang="en-US" altLang="zh-CN" dirty="0" smtClean="0"/>
          </a:p>
          <a:p>
            <a:r>
              <a:rPr lang="en-US" altLang="zh-CN" dirty="0" smtClean="0"/>
              <a:t>Extra </a:t>
            </a:r>
            <a:r>
              <a:rPr lang="zh-CN" altLang="en-US" dirty="0" smtClean="0"/>
              <a:t>頁面</a:t>
            </a:r>
            <a:endParaRPr lang="en-US" altLang="zh-CN" dirty="0" smtClean="0"/>
          </a:p>
          <a:p>
            <a:r>
              <a:rPr lang="zh-CN" altLang="en-US" dirty="0"/>
              <a:t>功</a:t>
            </a:r>
            <a:r>
              <a:rPr lang="zh-CN" altLang="en-US" dirty="0" smtClean="0"/>
              <a:t>能介紹</a:t>
            </a:r>
            <a:endParaRPr lang="en-US" altLang="zh-CN" dirty="0" smtClean="0"/>
          </a:p>
          <a:p>
            <a:r>
              <a:rPr lang="zh-CN" altLang="en-US" dirty="0"/>
              <a:t>分</a:t>
            </a:r>
            <a:r>
              <a:rPr lang="zh-CN" altLang="en-US" dirty="0" smtClean="0"/>
              <a:t>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337" y="1881554"/>
            <a:ext cx="3863216" cy="41858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 smtClean="0"/>
              <a:t>在主要的頁面中，以在網頁上的 </a:t>
            </a:r>
            <a:r>
              <a:rPr lang="en-US" altLang="zh-CN" dirty="0" smtClean="0"/>
              <a:t>navigation bar </a:t>
            </a:r>
            <a:r>
              <a:rPr lang="zh-CN" altLang="en-US" dirty="0" smtClean="0"/>
              <a:t>來切換頁面。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這</a:t>
            </a:r>
            <a:r>
              <a:rPr lang="zh-CN" altLang="en-US" dirty="0" smtClean="0"/>
              <a:t>些頁面分別爲：</a:t>
            </a:r>
            <a:endParaRPr lang="en-US" altLang="zh-CN" dirty="0" smtClean="0"/>
          </a:p>
          <a:p>
            <a:r>
              <a:rPr lang="zh-CN" altLang="en-US" dirty="0"/>
              <a:t>主頁面</a:t>
            </a:r>
            <a:endParaRPr lang="en-US" altLang="zh-CN" dirty="0"/>
          </a:p>
          <a:p>
            <a:r>
              <a:rPr lang="zh-CN" altLang="en-US" dirty="0"/>
              <a:t>分類頁面</a:t>
            </a:r>
            <a:endParaRPr lang="en-US" altLang="zh-CN" dirty="0"/>
          </a:p>
          <a:p>
            <a:r>
              <a:rPr lang="zh-CN" altLang="en-US" dirty="0"/>
              <a:t>聯絡頁面</a:t>
            </a:r>
            <a:endParaRPr lang="en-US" altLang="zh-CN" dirty="0"/>
          </a:p>
          <a:p>
            <a:r>
              <a:rPr lang="zh-CN" altLang="en-US" dirty="0"/>
              <a:t>功能頁面</a:t>
            </a:r>
            <a:endParaRPr lang="en-US" altLang="zh-CN" dirty="0"/>
          </a:p>
          <a:p>
            <a:r>
              <a:rPr lang="zh-CN" altLang="en-US" dirty="0"/>
              <a:t>特別頁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設計方式：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多</a:t>
            </a:r>
            <a:r>
              <a:rPr lang="zh-CN" altLang="en-US" dirty="0" smtClean="0"/>
              <a:t>數使用 </a:t>
            </a:r>
            <a:r>
              <a:rPr lang="en-US" altLang="zh-CN" dirty="0" smtClean="0"/>
              <a:t>Bootstrap </a:t>
            </a:r>
            <a:r>
              <a:rPr lang="zh-CN" altLang="en-US" dirty="0" smtClean="0"/>
              <a:t>以及自定 </a:t>
            </a:r>
            <a:r>
              <a:rPr lang="en-US" altLang="zh-CN" dirty="0" smtClean="0"/>
              <a:t>CSS </a:t>
            </a:r>
            <a:r>
              <a:rPr lang="zh-CN" altLang="en-US" dirty="0" smtClean="0"/>
              <a:t>完成頁面的設計，主要爲了達到一致性提高設計的速度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37" y="1304660"/>
            <a:ext cx="2443362" cy="576894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ym typeface="Bodoni SvtyTwo ITC TT-Book"/>
              </a:rPr>
              <a:t>頁面介紹</a:t>
            </a:r>
            <a:endParaRPr lang="en-US" b="1" dirty="0">
              <a:sym typeface="Bodoni SvtyTwo ITC TT-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53" y="45370"/>
            <a:ext cx="5496538" cy="2743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53" y="4231228"/>
            <a:ext cx="4956835" cy="2268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06" y="2224914"/>
            <a:ext cx="4845971" cy="241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頁</a:t>
            </a:r>
            <a:r>
              <a:rPr lang="zh-CN" altLang="en-US" b="1" dirty="0" smtClean="0"/>
              <a:t>面介紹（續）</a:t>
            </a:r>
            <a:endParaRPr lang="zh-TW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1248695"/>
            <a:ext cx="5551474" cy="2507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13" y="1248694"/>
            <a:ext cx="5004395" cy="2507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13" y="3756296"/>
            <a:ext cx="5004395" cy="22553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915599"/>
            <a:ext cx="4984340" cy="2253859"/>
          </a:xfrm>
        </p:spPr>
      </p:pic>
    </p:spTree>
    <p:extLst>
      <p:ext uri="{BB962C8B-B14F-4D97-AF65-F5344CB8AC3E}">
        <p14:creationId xmlns:p14="http://schemas.microsoft.com/office/powerpoint/2010/main" val="17672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bar &amp; footer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1846753"/>
            <a:ext cx="4422561" cy="16772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5368121"/>
            <a:ext cx="10762720" cy="557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5576" y="2223726"/>
            <a:ext cx="5231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Footer</a:t>
            </a:r>
          </a:p>
          <a:p>
            <a:r>
              <a:rPr lang="zh-CN" altLang="en-US" dirty="0"/>
              <a:t>主</a:t>
            </a:r>
            <a:r>
              <a:rPr lang="zh-CN" altLang="en-US" dirty="0" smtClean="0"/>
              <a:t>要顯示聯絡資料和小段的介紹，再來就是下面的四個社交媒體按鈕，點選可直達該社交媒體的網頁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677" y="4246685"/>
            <a:ext cx="3596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Navigation Bar</a:t>
            </a:r>
          </a:p>
          <a:p>
            <a:r>
              <a:rPr lang="zh-CN" altLang="en-US" dirty="0" smtClean="0"/>
              <a:t>讓使用者切換 </a:t>
            </a:r>
            <a:r>
              <a:rPr lang="en-US" altLang="zh-CN" dirty="0" smtClean="0"/>
              <a:t>Home, Categories, Feedback, Features, Extra </a:t>
            </a:r>
            <a:r>
              <a:rPr lang="zh-CN" altLang="en-US" dirty="0" smtClean="0"/>
              <a:t>等頁面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94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5"/>
            <a:ext cx="5387215" cy="472093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左</a:t>
            </a:r>
            <a:r>
              <a:rPr lang="zh-CN" altLang="en-US" sz="1600" dirty="0" smtClean="0"/>
              <a:t>邊圖顯示為其中一個娛樂場所的分類頁面，實際上總共有五種類型，分別爲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dirty="0"/>
              <a:t>夜</a:t>
            </a:r>
            <a:r>
              <a:rPr lang="zh-CN" altLang="en-US" sz="1600" dirty="0" smtClean="0"/>
              <a:t>市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dirty="0"/>
              <a:t>夜</a:t>
            </a:r>
            <a:r>
              <a:rPr lang="zh-CN" altLang="en-US" sz="1600" dirty="0" smtClean="0"/>
              <a:t>店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dirty="0"/>
              <a:t>酒</a:t>
            </a:r>
            <a:r>
              <a:rPr lang="zh-CN" altLang="en-US" sz="1600" dirty="0" smtClean="0"/>
              <a:t>吧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sz="1600" dirty="0" smtClean="0"/>
              <a:t>KTV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同性酒吧 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r>
              <a:rPr lang="zh-CN" altLang="en-US" sz="1600" dirty="0" smtClean="0"/>
              <a:t>在頁面的左上角有三個按鈕，功能是依照使用者點選的地區以相關度排序并且顯示。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r>
              <a:rPr lang="zh-CN" altLang="en-US" sz="1600" dirty="0" smtClean="0"/>
              <a:t>下面的圖表則是顯示地點的照片，右邊則是地點相關的資訊。</a:t>
            </a:r>
            <a:endParaRPr lang="zh-TW" alt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 dirty="0"/>
              <a:t>娛樂場所頁面</a:t>
            </a:r>
            <a:endParaRPr lang="zh-TW" alt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76" t="-139" r="38936" b="139"/>
          <a:stretch/>
        </p:blipFill>
        <p:spPr>
          <a:xfrm>
            <a:off x="-1755648" y="0"/>
            <a:ext cx="7280148" cy="6858000"/>
          </a:xfrm>
        </p:spPr>
      </p:pic>
    </p:spTree>
    <p:extLst>
      <p:ext uri="{BB962C8B-B14F-4D97-AF65-F5344CB8AC3E}">
        <p14:creationId xmlns:p14="http://schemas.microsoft.com/office/powerpoint/2010/main" val="3457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Extra </a:t>
            </a:r>
            <a:r>
              <a:rPr lang="zh-CN" altLang="en-US" dirty="0" smtClean="0"/>
              <a:t>頁面畫面顯示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13812"/>
            <a:ext cx="3743158" cy="3575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8" y="496456"/>
            <a:ext cx="5556552" cy="28645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8" y="3573336"/>
            <a:ext cx="5697448" cy="31506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Elbow Connector 8"/>
          <p:cNvCxnSpPr>
            <a:stCxn id="3" idx="3"/>
            <a:endCxn id="4" idx="1"/>
          </p:cNvCxnSpPr>
          <p:nvPr/>
        </p:nvCxnSpPr>
        <p:spPr>
          <a:xfrm flipV="1">
            <a:off x="4324350" y="1928730"/>
            <a:ext cx="1938318" cy="18727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3"/>
            <a:endCxn id="5" idx="1"/>
          </p:cNvCxnSpPr>
          <p:nvPr/>
        </p:nvCxnSpPr>
        <p:spPr>
          <a:xfrm>
            <a:off x="4324350" y="3801485"/>
            <a:ext cx="1938318" cy="13471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1192" y="5674239"/>
            <a:ext cx="331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選</a:t>
            </a:r>
            <a:r>
              <a:rPr lang="zh-CN" altLang="en-US" b="1" dirty="0" smtClean="0"/>
              <a:t>擇頁面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82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5" y="180975"/>
            <a:ext cx="3467100" cy="1174269"/>
          </a:xfrm>
        </p:spPr>
        <p:txBody>
          <a:bodyPr/>
          <a:lstStyle/>
          <a:p>
            <a:r>
              <a:rPr lang="zh-CN" altLang="en-US" b="1" dirty="0" smtClean="0"/>
              <a:t>功能介紹</a:t>
            </a:r>
            <a:r>
              <a:rPr lang="en-US" altLang="zh-CN" b="1" dirty="0"/>
              <a:t>——</a:t>
            </a:r>
            <a:r>
              <a:rPr lang="zh-CN" altLang="en-US" b="1" dirty="0" smtClean="0"/>
              <a:t>地圖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3466" y="4133850"/>
            <a:ext cx="11640409" cy="2438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以</a:t>
            </a:r>
            <a:r>
              <a:rPr lang="zh-CN" altLang="en-US" dirty="0" smtClean="0"/>
              <a:t>上顯示為地圖的頁面。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該地圖使用了 </a:t>
            </a:r>
            <a:r>
              <a:rPr lang="en-US" altLang="zh-CN" dirty="0" smtClean="0"/>
              <a:t>Google 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Place API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Maps </a:t>
            </a:r>
            <a:r>
              <a:rPr lang="en-US" altLang="zh-CN" dirty="0" err="1" smtClean="0"/>
              <a:t>Javascript</a:t>
            </a:r>
            <a:r>
              <a:rPr lang="en-US" altLang="zh-CN" dirty="0" smtClean="0"/>
              <a:t> API </a:t>
            </a:r>
            <a:r>
              <a:rPr lang="zh-CN" altLang="en-US" dirty="0" smtClean="0"/>
              <a:t>來達到 </a:t>
            </a:r>
            <a:r>
              <a:rPr lang="en-US" altLang="zh-CN" dirty="0" smtClean="0"/>
              <a:t>autocomplete </a:t>
            </a:r>
            <a:r>
              <a:rPr lang="zh-CN" altLang="en-US" dirty="0" smtClean="0"/>
              <a:t>以及地圖的顯示以及功能，如下：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8000"/>
              <a:buFont typeface="+mj-lt"/>
              <a:buAutoNum type="arabicPeriod"/>
            </a:pPr>
            <a:r>
              <a:rPr lang="zh-CN" altLang="en-US" dirty="0"/>
              <a:t>拉</a:t>
            </a:r>
            <a:r>
              <a:rPr lang="zh-CN" altLang="en-US" dirty="0" smtClean="0"/>
              <a:t>動小人并且放入地圖顯示 “街頭畫面”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8000"/>
              <a:buFont typeface="+mj-lt"/>
              <a:buAutoNum type="arabicPeriod"/>
            </a:pPr>
            <a:r>
              <a:rPr lang="zh-CN" altLang="en-US" dirty="0"/>
              <a:t>搜</a:t>
            </a:r>
            <a:r>
              <a:rPr lang="zh-CN" altLang="en-US" dirty="0" smtClean="0"/>
              <a:t>尋可自動完成搜尋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8000"/>
              <a:buFont typeface="+mj-lt"/>
              <a:buAutoNum type="arabicPeriod"/>
            </a:pPr>
            <a:r>
              <a:rPr lang="zh-CN" altLang="en-US" dirty="0"/>
              <a:t>衛</a:t>
            </a:r>
            <a:r>
              <a:rPr lang="zh-CN" altLang="en-US" dirty="0" smtClean="0"/>
              <a:t>星畫面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8000"/>
              <a:buFont typeface="+mj-lt"/>
              <a:buAutoNum type="arabicPeriod"/>
            </a:pPr>
            <a:r>
              <a:rPr lang="zh-CN" altLang="en-US" dirty="0"/>
              <a:t>大</a:t>
            </a:r>
            <a:r>
              <a:rPr lang="zh-CN" altLang="en-US" dirty="0" smtClean="0"/>
              <a:t>小調整</a:t>
            </a:r>
            <a:endParaRPr lang="en-US" altLang="zh-CN" dirty="0" smtClean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6" y="180975"/>
            <a:ext cx="7535134" cy="3753471"/>
          </a:xfrm>
        </p:spPr>
      </p:pic>
    </p:spTree>
    <p:extLst>
      <p:ext uri="{BB962C8B-B14F-4D97-AF65-F5344CB8AC3E}">
        <p14:creationId xmlns:p14="http://schemas.microsoft.com/office/powerpoint/2010/main" val="20588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 txBox="1">
            <a:spLocks/>
          </p:cNvSpPr>
          <p:nvPr/>
        </p:nvSpPr>
        <p:spPr>
          <a:xfrm>
            <a:off x="8486775" y="419100"/>
            <a:ext cx="3467100" cy="11742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b="1" dirty="0" smtClean="0"/>
              <a:t>功能介紹</a:t>
            </a:r>
            <a:r>
              <a:rPr lang="en-US" altLang="zh-CN" b="1" dirty="0" smtClean="0"/>
              <a:t>——</a:t>
            </a:r>
            <a:r>
              <a:rPr lang="zh-CN" altLang="en-US" b="1" dirty="0"/>
              <a:t>日曆</a:t>
            </a:r>
            <a:endParaRPr lang="en-US" b="1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 txBox="1">
            <a:spLocks/>
          </p:cNvSpPr>
          <p:nvPr/>
        </p:nvSpPr>
        <p:spPr>
          <a:xfrm>
            <a:off x="313466" y="4705350"/>
            <a:ext cx="11640409" cy="1866900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zh-CN" altLang="en-US" dirty="0" smtClean="0"/>
              <a:t>以上顯示為日曆的頁面。</a:t>
            </a:r>
            <a:endParaRPr lang="en-US" altLang="zh-CN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zh-CN" altLang="en-US" dirty="0" smtClean="0"/>
              <a:t>該日曆之使用了 </a:t>
            </a:r>
            <a:r>
              <a:rPr lang="en-US" altLang="zh-CN" dirty="0" smtClean="0"/>
              <a:t>bootstrap, CSS,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Javascript</a:t>
            </a:r>
            <a:r>
              <a:rPr lang="en-US" altLang="zh-CN" dirty="0" smtClean="0"/>
              <a:t> </a:t>
            </a:r>
            <a:r>
              <a:rPr lang="zh-CN" altLang="en-US" dirty="0" smtClean="0"/>
              <a:t>來達成可記錄活動的功能，因爲沒有實際的存取方式目前沒辦法對日曆做永久存取和修改内容，只能以 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ajax </a:t>
            </a:r>
            <a:r>
              <a:rPr lang="zh-CN" altLang="en-US" dirty="0" smtClean="0"/>
              <a:t>的方式做暫存和現實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6" y="419100"/>
            <a:ext cx="7936546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6AEDE5-E9AF-4E9F-97C3-19B848D35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C43B05-D266-4257-98DE-FF9D8CEDAE76}">
  <ds:schemaRefs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0</TotalTime>
  <Words>592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Bodoni SvtyTwo ITC TT-Book</vt:lpstr>
      <vt:lpstr>方正舒体</vt:lpstr>
      <vt:lpstr>Helvetica Light</vt:lpstr>
      <vt:lpstr>微軟正黑體</vt:lpstr>
      <vt:lpstr>Arial</vt:lpstr>
      <vt:lpstr>Calibri</vt:lpstr>
      <vt:lpstr>Garamond</vt:lpstr>
      <vt:lpstr>Open Sans</vt:lpstr>
      <vt:lpstr>Wingdings</vt:lpstr>
      <vt:lpstr>Wingdings 2</vt:lpstr>
      <vt:lpstr>DividendVTI</vt:lpstr>
      <vt:lpstr>夜間娛樂場所推薦</vt:lpstr>
      <vt:lpstr>Outline</vt:lpstr>
      <vt:lpstr>頁面介紹</vt:lpstr>
      <vt:lpstr>頁面介紹（續）</vt:lpstr>
      <vt:lpstr>Navigation bar &amp; footer</vt:lpstr>
      <vt:lpstr>娛樂場所頁面</vt:lpstr>
      <vt:lpstr>Extra 頁面畫面顯示</vt:lpstr>
      <vt:lpstr>功能介紹——地圖</vt:lpstr>
      <vt:lpstr>PowerPoint Presentation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2022-12-26T22:12:16Z</dcterms:created>
  <dcterms:modified xsi:type="dcterms:W3CDTF">2022-12-26T23:08:10Z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